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-870" y="-114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Internship Project: My To-Do List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my presentation on the To-Do List Application I developed during my internship.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67883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763310" y="3067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4" name="Text 2"/>
          <p:cNvSpPr/>
          <p:nvPr/>
        </p:nvSpPr>
        <p:spPr>
          <a:xfrm>
            <a:off x="1142524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42524" y="3815596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Busy schedules and scattered notes often lead to forgotten tasks and missed deadlines. We all need a better way to stay organized.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067883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398067" y="306788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7777282" y="332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My Goal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777282" y="3815596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create an intuitive, efficient, and user-friendly application that helps individuals manage their daily tasks effortlessly.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80429"/>
            <a:ext cx="566976" cy="5669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44253" y="2615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Task Management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1644253" y="3105507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Add, edit, and delete tasks with ease, keeping your list always up to date.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480429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07348" y="2615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 as Complete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307348" y="3105507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one-click completion for satisfying task accomplishment.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398288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44253" y="4532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Due Dates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644253" y="5023366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 deadlines to tasks to help prioritize and meet goals.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398288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307348" y="4532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Filtering Options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8307348" y="5023366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Quickly find tasks by status (e.g., pending, completed) or due date.</a:t>
            </a:r>
            <a:endParaRPr lang="en-US" sz="1750" dirty="0"/>
          </a:p>
        </p:txBody>
      </p:sp>
      <p:sp>
        <p:nvSpPr>
          <p:cNvPr id="14" name="Rectangle 13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8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Front-End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31296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FCEC99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HTML: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Structures the application's content.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347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AEE4BD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CSS: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Styles the visual design for a clean look.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3987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AFCBF8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JavaScript: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Handles all interactive elements and logic.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2548533"/>
            <a:ext cx="29633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Back-End &amp; Database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31296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FFD1A7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Local Storage: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Stores tasks directly in the browser.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93477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D8AFF8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No Server: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Keeps the application lightweight and fast.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325178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20604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Initial Setup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020604" y="4269224"/>
            <a:ext cx="378059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Setting up the project environment and understanding the core requirements.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5198031" y="2984897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24845" y="3438525"/>
            <a:ext cx="3307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Experience Design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424845" y="3928943"/>
            <a:ext cx="37805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an intuitive interface for seamless task management.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9602272" y="2644735"/>
            <a:ext cx="423422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829086" y="3098363"/>
            <a:ext cx="378059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Persistence &amp;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29086" y="3943112"/>
            <a:ext cx="378059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local storage to save tasks, even after closing the browser.</a:t>
            </a:r>
            <a:endParaRPr lang="en-US" sz="1750" dirty="0"/>
          </a:p>
        </p:txBody>
      </p:sp>
      <p:sp>
        <p:nvSpPr>
          <p:cNvPr id="11" name="Rectangle 10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08312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793790" y="305264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4" name="Shape 2"/>
          <p:cNvSpPr/>
          <p:nvPr/>
        </p:nvSpPr>
        <p:spPr>
          <a:xfrm>
            <a:off x="2551688" y="27429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2913102"/>
            <a:ext cx="272177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1084" y="3650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Problem-Solving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414051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Tackling unexpected bugs and finding effective solutions reinforced my debugging skills.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08312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</p:sp>
      <p:sp>
        <p:nvSpPr>
          <p:cNvPr id="9" name="Shape 6"/>
          <p:cNvSpPr/>
          <p:nvPr/>
        </p:nvSpPr>
        <p:spPr>
          <a:xfrm>
            <a:off x="5216962" y="305264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0" name="Shape 7"/>
          <p:cNvSpPr/>
          <p:nvPr/>
        </p:nvSpPr>
        <p:spPr>
          <a:xfrm>
            <a:off x="6974860" y="27429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2913102"/>
            <a:ext cx="272177" cy="34016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74256" y="3650099"/>
            <a:ext cx="30484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Coding Best Practices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74256" y="414051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Learning to write clean, modular, and efficient code for better maintainability.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083123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/>
          </a:solidFill>
          <a:ln/>
        </p:spPr>
      </p:sp>
      <p:sp>
        <p:nvSpPr>
          <p:cNvPr id="15" name="Shape 11"/>
          <p:cNvSpPr/>
          <p:nvPr/>
        </p:nvSpPr>
        <p:spPr>
          <a:xfrm>
            <a:off x="9640133" y="3052643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6" name="Shape 12"/>
          <p:cNvSpPr/>
          <p:nvPr/>
        </p:nvSpPr>
        <p:spPr>
          <a:xfrm>
            <a:off x="11398032" y="27429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2913102"/>
            <a:ext cx="272177" cy="340162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97427" y="3650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Independent Work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97427" y="414051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Gaining confidence in developing a complete application from concept to execution.</a:t>
            </a:r>
            <a:endParaRPr lang="en-US" sz="1750" dirty="0"/>
          </a:p>
        </p:txBody>
      </p:sp>
      <p:sp>
        <p:nvSpPr>
          <p:cNvPr id="20" name="Rectangle 19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69726"/>
            <a:ext cx="14739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Sync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3505200"/>
            <a:ext cx="175970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Sync tasks across multiple devices via a cloud database.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315206" y="2569726"/>
            <a:ext cx="14739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Reminders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15206" y="3505200"/>
            <a:ext cx="14739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notifications for upcoming deadlines.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50222" y="2569726"/>
            <a:ext cx="14739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Categorization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50222" y="3505200"/>
            <a:ext cx="14739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 tasks into categories or projects.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2385238" y="2569726"/>
            <a:ext cx="14739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Voice Input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2385238" y="3505200"/>
            <a:ext cx="14739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tasks using voice commands for convenience.</a:t>
            </a:r>
            <a:endParaRPr lang="en-US" sz="1750" dirty="0"/>
          </a:p>
        </p:txBody>
      </p:sp>
      <p:sp>
        <p:nvSpPr>
          <p:cNvPr id="11" name="Rectangle 10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6484244" y="4126172"/>
            <a:ext cx="3112889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3027819" y="78271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cxnSp>
        <p:nvCxnSpPr>
          <p:cNvPr id="15" name="Straight Connector 14"/>
          <p:cNvCxnSpPr/>
          <p:nvPr/>
        </p:nvCxnSpPr>
        <p:spPr>
          <a:xfrm rot="5400000">
            <a:off x="8483700" y="4125377"/>
            <a:ext cx="3112889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10520461" y="4125376"/>
            <a:ext cx="3112889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3540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 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9001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 appreciate your time and attention. I'm happy to answer any questions you may have about the project!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875419" y="7674768"/>
            <a:ext cx="17145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335</Words>
  <Application>Microsoft Office PowerPoint</Application>
  <PresentationFormat>Custom</PresentationFormat>
  <Paragraphs>51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Admin2</dc:creator>
  <cp:lastModifiedBy>Admin2</cp:lastModifiedBy>
  <cp:revision>2</cp:revision>
  <dcterms:created xsi:type="dcterms:W3CDTF">2025-07-28T04:53:03Z</dcterms:created>
  <dcterms:modified xsi:type="dcterms:W3CDTF">2025-07-28T07:38:29Z</dcterms:modified>
</cp:coreProperties>
</file>